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6A948-6530-4095-AD83-BB7E1E7CBC0E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9677F-6FFA-45A7-9FEA-CC823418AD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6A948-6530-4095-AD83-BB7E1E7CBC0E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9677F-6FFA-45A7-9FEA-CC823418A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6A948-6530-4095-AD83-BB7E1E7CBC0E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9677F-6FFA-45A7-9FEA-CC823418A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6A948-6530-4095-AD83-BB7E1E7CBC0E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9677F-6FFA-45A7-9FEA-CC823418A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6A948-6530-4095-AD83-BB7E1E7CBC0E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9677F-6FFA-45A7-9FEA-CC823418AD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6A948-6530-4095-AD83-BB7E1E7CBC0E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9677F-6FFA-45A7-9FEA-CC823418A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6A948-6530-4095-AD83-BB7E1E7CBC0E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9677F-6FFA-45A7-9FEA-CC823418A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6A948-6530-4095-AD83-BB7E1E7CBC0E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9677F-6FFA-45A7-9FEA-CC823418A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6A948-6530-4095-AD83-BB7E1E7CBC0E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9677F-6FFA-45A7-9FEA-CC823418AD9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6A948-6530-4095-AD83-BB7E1E7CBC0E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9677F-6FFA-45A7-9FEA-CC823418A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6A948-6530-4095-AD83-BB7E1E7CBC0E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9677F-6FFA-45A7-9FEA-CC823418AD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476A948-6530-4095-AD83-BB7E1E7CBC0E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4A9677F-6FFA-45A7-9FEA-CC823418AD9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cpetsearch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Shelter Ambassador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make the best impression on visitors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903" y="34290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7914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Steps to a good Elevator Speech: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Step 4:  Learn More – How can the listener learn more about the shelter?</a:t>
            </a:r>
          </a:p>
          <a:p>
            <a:pPr lvl="1"/>
            <a:r>
              <a:rPr lang="en-US" dirty="0" smtClean="0"/>
              <a:t>We have a great website – check it out at </a:t>
            </a:r>
            <a:r>
              <a:rPr lang="en-US" dirty="0" smtClean="0">
                <a:hlinkClick r:id="rId2"/>
              </a:rPr>
              <a:t>www.sacpetsearch.com</a:t>
            </a:r>
            <a:r>
              <a:rPr lang="en-US" dirty="0" smtClean="0"/>
              <a:t>...</a:t>
            </a:r>
          </a:p>
          <a:p>
            <a:pPr lvl="1"/>
            <a:r>
              <a:rPr lang="en-US" dirty="0" smtClean="0"/>
              <a:t>If you’d be interested in learning more, I’d be happy to tell you…</a:t>
            </a:r>
          </a:p>
          <a:p>
            <a:pPr lvl="1"/>
            <a:r>
              <a:rPr lang="en-US" dirty="0" smtClean="0"/>
              <a:t>We have a fantastic Facebook page – Front Street Animal Shelter, City of Sacramento</a:t>
            </a:r>
          </a:p>
          <a:p>
            <a:pPr lvl="1"/>
            <a:r>
              <a:rPr lang="en-US" dirty="0" smtClean="0"/>
              <a:t>We are always looking for volunteers to help with…</a:t>
            </a:r>
          </a:p>
          <a:p>
            <a:pPr lvl="1"/>
            <a:r>
              <a:rPr lang="en-US" dirty="0" smtClean="0"/>
              <a:t>Would you be interested in learning more about how you can help…</a:t>
            </a:r>
          </a:p>
          <a:p>
            <a:pPr lvl="1"/>
            <a:r>
              <a:rPr lang="en-US" dirty="0" smtClean="0"/>
              <a:t>We have this great event coming up – you’re invited!</a:t>
            </a:r>
          </a:p>
        </p:txBody>
      </p:sp>
    </p:spTree>
    <p:extLst>
      <p:ext uri="{BB962C8B-B14F-4D97-AF65-F5344CB8AC3E}">
        <p14:creationId xmlns:p14="http://schemas.microsoft.com/office/powerpoint/2010/main" val="4270778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24" b="2052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Time to practice!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66107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25" y="2867819"/>
            <a:ext cx="5619750" cy="2524125"/>
          </a:xfrm>
        </p:spPr>
      </p:pic>
    </p:spTree>
    <p:extLst>
      <p:ext uri="{BB962C8B-B14F-4D97-AF65-F5344CB8AC3E}">
        <p14:creationId xmlns:p14="http://schemas.microsoft.com/office/powerpoint/2010/main" val="61685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Shelter Ambassador?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857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8305800" cy="1162050"/>
          </a:xfrm>
        </p:spPr>
        <p:txBody>
          <a:bodyPr/>
          <a:lstStyle/>
          <a:p>
            <a:r>
              <a:rPr lang="en-US" dirty="0" smtClean="0"/>
              <a:t>Someone who is willing to tell others about the Front Street Animal Shelter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90800"/>
            <a:ext cx="3048000" cy="315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23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Offsite events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33800"/>
            <a:ext cx="2819400" cy="2132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2532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6553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Making a good impression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What to do</a:t>
            </a:r>
            <a:endParaRPr lang="en-US" sz="32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What NOT to do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4408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Watch your assigned animal carefully!</a:t>
            </a:r>
          </a:p>
          <a:p>
            <a:r>
              <a:rPr lang="en-US" dirty="0" smtClean="0"/>
              <a:t>Engage the community and tell them about the shelter</a:t>
            </a:r>
          </a:p>
          <a:p>
            <a:r>
              <a:rPr lang="en-US" dirty="0" smtClean="0"/>
              <a:t>Share why you volunteer and why the shelter matters to you</a:t>
            </a:r>
          </a:p>
          <a:p>
            <a:r>
              <a:rPr lang="en-US" dirty="0" smtClean="0"/>
              <a:t>Talk about our mission – “We Save Lives!”</a:t>
            </a:r>
          </a:p>
          <a:p>
            <a:r>
              <a:rPr lang="en-US" dirty="0" smtClean="0"/>
              <a:t>Let visitors know how they can help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4408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your animal wander where you can’t see them</a:t>
            </a:r>
          </a:p>
          <a:p>
            <a:r>
              <a:rPr lang="en-US" dirty="0" smtClean="0"/>
              <a:t>Let your animal engage with another animal</a:t>
            </a:r>
          </a:p>
          <a:p>
            <a:r>
              <a:rPr lang="en-US" dirty="0" smtClean="0"/>
              <a:t>Talk about euthanasia – if asked talk about how things have improved</a:t>
            </a:r>
          </a:p>
          <a:p>
            <a:r>
              <a:rPr lang="en-US" dirty="0" smtClean="0"/>
              <a:t>Stand back and not talk to visitors</a:t>
            </a:r>
          </a:p>
          <a:p>
            <a:r>
              <a:rPr lang="en-US" dirty="0" smtClean="0"/>
              <a:t>Not answer questions or answer with “I don’t know”</a:t>
            </a:r>
            <a:endParaRPr lang="en-US" dirty="0"/>
          </a:p>
        </p:txBody>
      </p:sp>
      <p:pic>
        <p:nvPicPr>
          <p:cNvPr id="5122" name="Picture 2" descr="C:\Users\jwagaman\AppData\Local\Microsoft\Windows\Temporary Internet Files\Content.IE5\LKHDJS4W\MC9002167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036339"/>
            <a:ext cx="2662428" cy="1821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939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Elevator speech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make a good impression in 30 seconds!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391" y="3797030"/>
            <a:ext cx="2403009" cy="274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794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Steps to a good Elevator Speech: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 Opener – Starts the conversation</a:t>
            </a:r>
          </a:p>
          <a:p>
            <a:pPr lvl="1"/>
            <a:r>
              <a:rPr lang="en-US" dirty="0" smtClean="0"/>
              <a:t>Have I mentioned that I volunteer at…</a:t>
            </a:r>
          </a:p>
          <a:p>
            <a:pPr lvl="1"/>
            <a:r>
              <a:rPr lang="en-US" dirty="0" smtClean="0"/>
              <a:t>Are you familiar with the Front Street Shelter…</a:t>
            </a:r>
          </a:p>
          <a:p>
            <a:pPr lvl="1"/>
            <a:r>
              <a:rPr lang="en-US" dirty="0" smtClean="0"/>
              <a:t>Have you heard about…</a:t>
            </a:r>
          </a:p>
          <a:p>
            <a:pPr lvl="1"/>
            <a:r>
              <a:rPr lang="en-US" dirty="0" smtClean="0"/>
              <a:t>Did you know that there are thousands of homeless pets in Sacramento?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62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Steps to a good Elevator Speech: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2:  Mission – Explain what we do and how we help the community</a:t>
            </a:r>
          </a:p>
          <a:p>
            <a:pPr lvl="1"/>
            <a:r>
              <a:rPr lang="en-US" dirty="0" smtClean="0"/>
              <a:t>Our mission is to Save Lives!</a:t>
            </a:r>
          </a:p>
          <a:p>
            <a:pPr lvl="1"/>
            <a:r>
              <a:rPr lang="en-US" dirty="0" smtClean="0"/>
              <a:t>We focus on saving homeless animals…</a:t>
            </a:r>
          </a:p>
          <a:p>
            <a:pPr lvl="1"/>
            <a:r>
              <a:rPr lang="en-US" dirty="0" smtClean="0"/>
              <a:t>Our work includes …</a:t>
            </a:r>
          </a:p>
          <a:p>
            <a:pPr lvl="1"/>
            <a:r>
              <a:rPr lang="en-US" dirty="0" smtClean="0"/>
              <a:t>You may have seen us on TV/newspaper about…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537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Steps to a good Elevator Speech: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3:  Personal Involvement – why do you volunteer here?</a:t>
            </a:r>
          </a:p>
          <a:p>
            <a:pPr lvl="1"/>
            <a:r>
              <a:rPr lang="en-US" dirty="0" smtClean="0"/>
              <a:t>I’ve volunteered here since …</a:t>
            </a:r>
          </a:p>
          <a:p>
            <a:pPr lvl="1"/>
            <a:r>
              <a:rPr lang="en-US" dirty="0" smtClean="0"/>
              <a:t>I enjoy volunteering here because…</a:t>
            </a:r>
          </a:p>
          <a:p>
            <a:pPr lvl="1"/>
            <a:r>
              <a:rPr lang="en-US" dirty="0" smtClean="0"/>
              <a:t>I am proud to volunteer here because…</a:t>
            </a:r>
          </a:p>
          <a:p>
            <a:pPr lvl="1"/>
            <a:r>
              <a:rPr lang="en-US" dirty="0" smtClean="0"/>
              <a:t>I am really excited about this project/program…</a:t>
            </a:r>
          </a:p>
          <a:p>
            <a:pPr lvl="1"/>
            <a:r>
              <a:rPr lang="en-US" dirty="0" smtClean="0"/>
              <a:t>The reason why I became involved was…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19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70</TotalTime>
  <Words>407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Shelter Ambassador Training</vt:lpstr>
      <vt:lpstr>What is a Shelter Ambassador?</vt:lpstr>
      <vt:lpstr>Someone who is willing to tell others about the Front Street Animal Shelter </vt:lpstr>
      <vt:lpstr>Offsite events</vt:lpstr>
      <vt:lpstr>Making a good impression</vt:lpstr>
      <vt:lpstr>The Elevator speech</vt:lpstr>
      <vt:lpstr>Four Steps to a good Elevator Speech:</vt:lpstr>
      <vt:lpstr>Four Steps to a good Elevator Speech:</vt:lpstr>
      <vt:lpstr>Four Steps to a good Elevator Speech:</vt:lpstr>
      <vt:lpstr>Four Steps to a good Elevator Speech:</vt:lpstr>
      <vt:lpstr>PowerPoint Presentation</vt:lpstr>
      <vt:lpstr>Questions?</vt:lpstr>
    </vt:vector>
  </TitlesOfParts>
  <Company>City of Sacramento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Shelter Ambassador Training</dc:title>
  <dc:creator>Janice Wagaman</dc:creator>
  <cp:lastModifiedBy>Janice Wagaman</cp:lastModifiedBy>
  <cp:revision>6</cp:revision>
  <dcterms:created xsi:type="dcterms:W3CDTF">2013-06-30T19:40:57Z</dcterms:created>
  <dcterms:modified xsi:type="dcterms:W3CDTF">2013-06-30T20:51:28Z</dcterms:modified>
</cp:coreProperties>
</file>